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0.49466950959488271</c:v>
                </c:pt>
                <c:pt idx="1">
                  <c:v>0.49680170575692961</c:v>
                </c:pt>
                <c:pt idx="2">
                  <c:v>0</c:v>
                </c:pt>
                <c:pt idx="3">
                  <c:v>8.5287846481876331E-3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0.83412322274881523</c:v>
                </c:pt>
                <c:pt idx="1">
                  <c:v>0.1658767772511848</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4.2643923240938172E-2</c:v>
                </c:pt>
                <c:pt idx="1">
                  <c:v>0.1023454157782516</c:v>
                </c:pt>
                <c:pt idx="2">
                  <c:v>0.22601279317697229</c:v>
                </c:pt>
                <c:pt idx="3">
                  <c:v>0.62899786780383793</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0.87206823027718561</c:v>
                </c:pt>
                <c:pt idx="1">
                  <c:v>6.3965884861407248E-3</c:v>
                </c:pt>
                <c:pt idx="2">
                  <c:v>5.7569296375266532E-2</c:v>
                </c:pt>
                <c:pt idx="3">
                  <c:v>2.1321961620469079E-2</c:v>
                </c:pt>
                <c:pt idx="4">
                  <c:v>6.3965884861407248E-3</c:v>
                </c:pt>
                <c:pt idx="5">
                  <c:v>3.6247334754797439E-2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0.27526881720430108</c:v>
                </c:pt>
                <c:pt idx="1">
                  <c:v>8.6021505376344086E-3</c:v>
                </c:pt>
                <c:pt idx="2">
                  <c:v>0.63225806451612898</c:v>
                </c:pt>
                <c:pt idx="3">
                  <c:v>1.935483870967742E-2</c:v>
                </c:pt>
                <c:pt idx="4">
                  <c:v>0</c:v>
                </c:pt>
                <c:pt idx="5">
                  <c:v>2.7956989247311829E-2</c:v>
                </c:pt>
                <c:pt idx="6">
                  <c:v>2.1505376344086021E-3</c:v>
                </c:pt>
                <c:pt idx="7">
                  <c:v>6.4516129032258056E-3</c:v>
                </c:pt>
                <c:pt idx="8">
                  <c:v>2.7956989247311829E-2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2" formatCode="0">
                  <c:v>3</c:v>
                </c:pt>
                <c:pt idx="3" formatCode="0">
                  <c:v>46</c:v>
                </c:pt>
                <c:pt idx="5" formatCode="0">
                  <c:v>1</c:v>
                </c:pt>
                <c:pt idx="6"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41</c:v>
                </c:pt>
                <c:pt idx="2">
                  <c:v>2</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4.6201392467403846</c:v>
                </c:pt>
                <c:pt idx="1">
                  <c:v>5.5709053115407059</c:v>
                </c:pt>
                <c:pt idx="2">
                  <c:v>5.9606769308645093</c:v>
                </c:pt>
                <c:pt idx="3" formatCode="General">
                  <c:v>6.6566772691925147</c:v>
                </c:pt>
                <c:pt idx="4">
                  <c:v>7.3824417034305112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6.7802757958390529</c:v>
                </c:pt>
                <c:pt idx="1">
                  <c:v>7.3393608906108776</c:v>
                </c:pt>
                <c:pt idx="2">
                  <c:v>6.3007860953062638</c:v>
                </c:pt>
                <c:pt idx="3" formatCode="General">
                  <c:v>6.9467437999047208</c:v>
                </c:pt>
                <c:pt idx="4">
                  <c:v>7.6374498808406006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9.0789530578002609</c:v>
                </c:pt>
                <c:pt idx="1">
                  <c:v>6.9808657794837634</c:v>
                </c:pt>
                <c:pt idx="2">
                  <c:v>8.2310970618856913</c:v>
                </c:pt>
                <c:pt idx="3">
                  <c:v>8.4347987929722201</c:v>
                </c:pt>
                <c:pt idx="4">
                  <c:v>8.2122749456940856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8.3386185474182799</c:v>
                </c:pt>
                <c:pt idx="1">
                  <c:v>6.2853989193214019</c:v>
                </c:pt>
                <c:pt idx="2">
                  <c:v>7.6397934948219302</c:v>
                </c:pt>
                <c:pt idx="3">
                  <c:v>7.8721651381573796</c:v>
                </c:pt>
                <c:pt idx="4">
                  <c:v>7.689499552812527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Sheet1!$B$2:$B$6</c:f>
              <c:numCache>
                <c:formatCode>0.0</c:formatCode>
                <c:ptCount val="5"/>
                <c:pt idx="0">
                  <c:v>6.1700653435064972</c:v>
                </c:pt>
                <c:pt idx="1">
                  <c:v>6.2918268873084244</c:v>
                </c:pt>
                <c:pt idx="2">
                  <c:v>6.4367042960924046</c:v>
                </c:pt>
                <c:pt idx="3">
                  <c:v>6.6374077789382886</c:v>
                </c:pt>
                <c:pt idx="4">
                  <c:v>6.6409540921673011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Sheet1!$B$2:$B$6</c:f>
              <c:numCache>
                <c:formatCode>0.0</c:formatCode>
                <c:ptCount val="5"/>
                <c:pt idx="0">
                  <c:v>8.6044116230955012</c:v>
                </c:pt>
                <c:pt idx="1">
                  <c:v>7.5109744064662189</c:v>
                </c:pt>
                <c:pt idx="2">
                  <c:v>7.4617858278121414</c:v>
                </c:pt>
                <c:pt idx="3">
                  <c:v>7.454528549186076</c:v>
                </c:pt>
                <c:pt idx="4">
                  <c:v>7.4182550879128373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7.1103486043775987</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0.29887956898136814</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0.15880744222365895</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1.6579270787925946</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0.15880744222365983</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0.56962590045369232</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0.84677727796796987</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7.2919268405097686</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0.21884160005941133</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0.38331321735269785</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0.10686485914671362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1.1156539093499518</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0.10686485914671451</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0.38331321735269697</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0.5330149664219892</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7.3824417034305112</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0.5616602049852828</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0.15980302948397362</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1.6683208679945656</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0.15980302948397451</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0.57319696917500806</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0.87909103432136071</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6.6566772691925147</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Sheet1!$B$2:$B$6</c:f>
              <c:numCache>
                <c:formatCode>0.0</c:formatCode>
                <c:ptCount val="5"/>
                <c:pt idx="0">
                  <c:v>7.1575329998923456</c:v>
                </c:pt>
                <c:pt idx="1">
                  <c:v>7.1668823196185718</c:v>
                </c:pt>
                <c:pt idx="2">
                  <c:v>7.1983893116593656</c:v>
                </c:pt>
                <c:pt idx="3">
                  <c:v>7.277628224631882</c:v>
                </c:pt>
                <c:pt idx="4">
                  <c:v>7.2889932818231609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Sheet1!$B$2:$B$6</c:f>
              <c:numCache>
                <c:formatCode>0.0</c:formatCode>
                <c:ptCount val="5"/>
                <c:pt idx="0">
                  <c:v>8.4227326609956101</c:v>
                </c:pt>
                <c:pt idx="1">
                  <c:v>7.8738775665895906</c:v>
                </c:pt>
                <c:pt idx="2">
                  <c:v>7.724581018103355</c:v>
                </c:pt>
                <c:pt idx="3">
                  <c:v>7.6849076423986622</c:v>
                </c:pt>
                <c:pt idx="4">
                  <c:v>7.5943319221963206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7.5943319221963206</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0.26818535472590987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0.12097111317862597</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1.2629211923712265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0.1209711131786273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0.43391089427794238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1.6447256713898435</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4.0249858702815429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7.9846207059794949E-2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0.21983410399846548</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6.1288104599388049E-2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0.63983908310853366</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6.1288104599388049E-2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0.15956087001194241</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8.9633466784392226</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0.14739421768322636</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0.26740690349800644</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7.4551045420589546E-2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0.77830229631818426</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7.4551045420589546E-2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0.26740690349800644</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0.44991726643038099</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8.3451659034872367</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0.25573331819225054</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9.6320242536976686E-2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1.0055696137528498</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9.6320242536975798E-2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0.34549076616806751</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0.31456280464176878</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8.3955187405818901</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0.409943944141129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0.13402887834925714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1.3992424010109064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0.13402887834925892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0.48074774990060476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1.7456056530788828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6.7372564644572384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0.17961606793700113</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0.23264196358669231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6.4858840094290215E-2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0.67711705311618076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6.4858840094290215E-2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0.23264196358669231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0.32602221872538095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9.0997178759307999</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Sheet1!$B$2:$B$6</c:f>
              <c:numCache>
                <c:formatCode>0.0</c:formatCode>
                <c:ptCount val="5"/>
                <c:pt idx="0">
                  <c:v>7.6554081755287484</c:v>
                </c:pt>
                <c:pt idx="1">
                  <c:v>7.6604917011628739</c:v>
                </c:pt>
                <c:pt idx="2">
                  <c:v>7.74573132075278</c:v>
                </c:pt>
                <c:pt idx="3">
                  <c:v>7.7721222727524726</c:v>
                </c:pt>
                <c:pt idx="4">
                  <c:v>7.8225630757941262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Sheet1!$B$2:$B$6</c:f>
              <c:numCache>
                <c:formatCode>0.0</c:formatCode>
                <c:ptCount val="5"/>
                <c:pt idx="0">
                  <c:v>9.2417443146138041</c:v>
                </c:pt>
                <c:pt idx="1">
                  <c:v>8.3403224764420649</c:v>
                </c:pt>
                <c:pt idx="2">
                  <c:v>8.3340355708418343</c:v>
                </c:pt>
                <c:pt idx="3">
                  <c:v>8.2776844056508203</c:v>
                </c:pt>
                <c:pt idx="4">
                  <c:v>8.2210184882384389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8.1059979416217107</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3.7006769893311642E-2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0.19192097195217883</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5.3506132078139146E-2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0.55859639832788588</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5.3506132078139146E-2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0.19192097195217883</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3.8303912701133314E-2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9.4797573288244887</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0.4922457124110915</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0.17234285322731679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1.7992348419007342</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0.17234285322731679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0.61817602236869984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0.60274516000668754</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6.547242102797683</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3.07162098105076E-2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0.44017206130136444</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0.12271667973297884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1.2811446585877464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0.12271667973297973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0.44017206130136266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0.15833634701603216</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7.9642604408798441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0.29584656879525362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9.4351036471419292E-2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0.98501138289103185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9.4351036471421068E-2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0.33842742730582565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0.28020190953049884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8.0724736950010954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0.24566685649610598</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0.36768016534297754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0.10250648112732197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1.0701530635659973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0.10250648112732286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0.36768016534297665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0.38223553402671051</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8.4662561406054451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Sheet1!$B$2:$B$6</c:f>
              <c:numCache>
                <c:formatCode>0.0</c:formatCode>
                <c:ptCount val="5"/>
                <c:pt idx="0">
                  <c:v>8.5256377301357453</c:v>
                </c:pt>
                <c:pt idx="1">
                  <c:v>8.5290849456841666</c:v>
                </c:pt>
                <c:pt idx="2">
                  <c:v>8.5839952324157238</c:v>
                </c:pt>
                <c:pt idx="3">
                  <c:v>8.755218467576249</c:v>
                </c:pt>
                <c:pt idx="4">
                  <c:v>8.7799882227891199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Sheet1!$B$2:$B$6</c:f>
              <c:numCache>
                <c:formatCode>0.0</c:formatCode>
                <c:ptCount val="5"/>
                <c:pt idx="0">
                  <c:v>9.4703751358757557</c:v>
                </c:pt>
                <c:pt idx="1">
                  <c:v>9.030560177228482</c:v>
                </c:pt>
                <c:pt idx="2">
                  <c:v>9.021981403041929</c:v>
                </c:pt>
                <c:pt idx="3">
                  <c:v>8.9684157850918655</c:v>
                </c:pt>
                <c:pt idx="4">
                  <c:v>8.9326292071167828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9.021981403041929</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7.2703516753914954E-2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0.22320501949850602</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6.2227890638061112E-2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0.6496503155040152</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6.2227890638061112E-2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0.22320501949850602</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0.29719948964441123</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9.0080658913414204</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0.11870538534424036</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5.7538293669976426E-2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0.60069159106929959</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5.7538293669976426E-2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0.2063839193138719</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0.17122089451694222</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9.2076135204808232</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0.12169604448328641</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0.22391398633174475</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6.2425545290558659E-2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0.65171380192529327</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6.2425545290558659E-2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0.22391398633174475</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0.21027880884012617</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8.8502647973035398</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Sheet1!$B$2:$B$6</c:f>
              <c:numCache>
                <c:formatCode>0.0</c:formatCode>
                <c:ptCount val="5"/>
                <c:pt idx="0">
                  <c:v>7.9792198113575026</c:v>
                </c:pt>
                <c:pt idx="1">
                  <c:v>8.0081917496455812</c:v>
                </c:pt>
                <c:pt idx="2">
                  <c:v>8.105882782890367</c:v>
                </c:pt>
                <c:pt idx="3">
                  <c:v>8.3894813009801208</c:v>
                </c:pt>
                <c:pt idx="4">
                  <c:v>8.4142466073891224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Sheet1!$B$2:$B$6</c:f>
              <c:numCache>
                <c:formatCode>0.0</c:formatCode>
                <c:ptCount val="5"/>
                <c:pt idx="0">
                  <c:v>9.502212012896468</c:v>
                </c:pt>
                <c:pt idx="1">
                  <c:v>8.7402628260933</c:v>
                </c:pt>
                <c:pt idx="2">
                  <c:v>8.7174467103214717</c:v>
                </c:pt>
                <c:pt idx="3">
                  <c:v>8.6728490051410017</c:v>
                </c:pt>
                <c:pt idx="4">
                  <c:v>8.644759048556633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8.7174467103214717</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5.0268653723195555E-3</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0.34114580933568917</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9.5108901057291639E-2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0.99292338122927948</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9.5108901057292528E-2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0.34114580933568917</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0.72106722127319678</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8.2310970618856913</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0.18907140479722884</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0.25683271974950017</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7.1603042049664722E-2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0.74752556099274869</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7.1603042049664722E-2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0.25683271974950017</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0.18158245210143242</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8.8267727330208139</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0.11723959466923972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0.19006743409736515</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5.2989379582241369E-2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0.55320157586876562</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5.2989379582241369E-2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0.19006743409736515</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0.23596294373265359</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9.0295562846372572</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0.23982653413325128</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7.2823153318562817E-2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0.76026334886667257</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7.2823153318562817E-2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0.26120913291041958</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0.1828322585900537</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8.7823607617421242</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7.8797290543997676</c:v>
                </c:pt>
                <c:pt idx="1">
                  <c:v>7.9825088692364883</c:v>
                </c:pt>
                <c:pt idx="2">
                  <c:v>8.0502942673836362</c:v>
                </c:pt>
                <c:pt idx="3">
                  <c:v>8.1586311340741595</c:v>
                </c:pt>
                <c:pt idx="4">
                  <c:v>8.2246853674126648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Sheet1!$B$2:$B$6</c:f>
              <c:numCache>
                <c:formatCode>0.0</c:formatCode>
                <c:ptCount val="5"/>
                <c:pt idx="0">
                  <c:v>9.2275248906840179</c:v>
                </c:pt>
                <c:pt idx="1">
                  <c:v>8.5036343656655955</c:v>
                </c:pt>
                <c:pt idx="2">
                  <c:v>8.4504504009538426</c:v>
                </c:pt>
                <c:pt idx="3">
                  <c:v>8.436461424827856</c:v>
                </c:pt>
                <c:pt idx="4">
                  <c:v>8.4128167060125545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8.4128167060125545</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0.3255364172617492</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0.29766584792356365</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8.2987012894650825E-2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0.86637259526149801</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8.2987012894649936E-2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0.29766584792356277</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0.62105955906970323</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8.0384762504266742</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0.19956202305651516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5.6558512013037188E-2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0.59046281011545787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5.6558512013037188E-2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0.20286954366013532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0.34671263643569361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8.9969935637623095</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0.26608964418418779</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0.27046916960807632</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7.5404782316964791E-2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0.78721518792355205</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7.5404782316964791E-2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0.27046916960807632</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0.51534905182320934</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7.2147345601095783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0.26586798604946704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7.9625223827307856E-2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0.83127599619854209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7.9625223827306968E-2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0.28560745759999229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0.34932433328421375</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7.7710487582107692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9.95310395357345E-2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0.21932723040967161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6.1146792032485742E-2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0.63836380003640159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6.1146792032484854E-2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0.21932723040967161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0.54741416310092283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8.3591424582650689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0.13154625486040672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0.19597932571053711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5.4637570763583554E-2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0.57040845705966703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5.4637570763583554E-2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0.19597932571053711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0.45298011113304426</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8.9507844299045658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9.7629435431318967E-3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0.13860280173105011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3.8641424855173412E-2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0.40341097201409681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3.8641424855173412E-2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0.13860280173105011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6.1051533846157469E-2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9.5585369214089138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7.0673867520998446</c:v>
                </c:pt>
                <c:pt idx="1">
                  <c:v>7.1758378239691893</c:v>
                </c:pt>
                <c:pt idx="2">
                  <c:v>7.1829133553656872</c:v>
                </c:pt>
                <c:pt idx="3">
                  <c:v>7.3292417262227962</c:v>
                </c:pt>
                <c:pt idx="4">
                  <c:v>7.5730476991669891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Sheet1!$B$2:$B$6</c:f>
              <c:numCache>
                <c:formatCode>0.0</c:formatCode>
                <c:ptCount val="5"/>
                <c:pt idx="0">
                  <c:v>8.6185414692277718</c:v>
                </c:pt>
                <c:pt idx="1">
                  <c:v>8.5583568908084491</c:v>
                </c:pt>
                <c:pt idx="2">
                  <c:v>8.2507099158819752</c:v>
                </c:pt>
                <c:pt idx="3">
                  <c:v>8.2028547892477572</c:v>
                </c:pt>
                <c:pt idx="4">
                  <c:v>8.033409757358454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8.033409757358454</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0.42639994057227071</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0.35469821530813483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9.8887210517495383E-2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1.032368393871109</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9.8887210517494495E-2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0.35469821530813483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0.3289446498868358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9.0021844585334456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0.19044525956937797</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2.5516709736082426</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0.24441626287338813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0.20042745026658615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7.7458830355573109</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0.52897232432552155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0.18521618810501206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1.9336306245494912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0.18521618810501295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0.39230120911614819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7.9779622684229716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0.57731641126399769</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0.53475889385729225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0.14908678146866272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1.5564447649677291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0.14908678146866272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0.53475889385729225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6.508325726571762E-2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9.0789530578002609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1.4075729365873917</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0.42133631002382899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0.11746541310278502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1.2263221828759576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0.11746541310278502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0.42133631002382899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0.42589206312145578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8.4347987929722201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0.59423411701509199</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0.18776548871387977</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1.9602449598239708</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0.18776548871387977</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0.6734954236725077</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0.54340093559175706</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5.9606769308645093</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Sheet1!$B$2:$B$6</c:f>
              <c:numCache>
                <c:formatCode>0.0</c:formatCode>
                <c:ptCount val="5"/>
                <c:pt idx="0">
                  <c:v>5.0363448896915077</c:v>
                </c:pt>
                <c:pt idx="1">
                  <c:v>5.0955222791405452</c:v>
                </c:pt>
                <c:pt idx="2">
                  <c:v>6.1252324387197756</c:v>
                </c:pt>
                <c:pt idx="3">
                  <c:v>6.2600896940071094</c:v>
                </c:pt>
                <c:pt idx="4">
                  <c:v>6.5286188040906152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Sheet1!$B$2:$B$6</c:f>
              <c:numCache>
                <c:formatCode>0.0</c:formatCode>
                <c:ptCount val="5"/>
                <c:pt idx="0">
                  <c:v>7.8076249375084634</c:v>
                </c:pt>
                <c:pt idx="1">
                  <c:v>7.4358498258539187</c:v>
                </c:pt>
                <c:pt idx="2">
                  <c:v>7.4167742818801408</c:v>
                </c:pt>
                <c:pt idx="3">
                  <c:v>7.0038689078046046</c:v>
                </c:pt>
                <c:pt idx="4">
                  <c:v>6.904925548415779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5.0955222791405452</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0.65244997916313352</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0.22228235642255001</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2.3205961426653428</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0.22228235642255001</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0.5507787731749012</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5.5709053115407059</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6.327974118091273E-2</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0.76693613624181101</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0.21381606076628756</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2.2322092218193141</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0.21381606076628756</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0.76693613624181189</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0.1005218663323344</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4.6201392467403846</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Sheet1!$B$2:$B$6</c:f>
              <c:numCache>
                <c:formatCode>0.0</c:formatCode>
                <c:ptCount val="5"/>
                <c:pt idx="0">
                  <c:v>6.5401692058709129</c:v>
                </c:pt>
                <c:pt idx="1">
                  <c:v>6.5470320847566592</c:v>
                </c:pt>
                <c:pt idx="2">
                  <c:v>6.6558920496088092</c:v>
                </c:pt>
                <c:pt idx="3">
                  <c:v>6.6795313441946966</c:v>
                </c:pt>
                <c:pt idx="4">
                  <c:v>6.8200615338607724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Sheet1!$B$2:$B$6</c:f>
              <c:numCache>
                <c:formatCode>0.0</c:formatCode>
                <c:ptCount val="5"/>
                <c:pt idx="0">
                  <c:v>8.2155457010340029</c:v>
                </c:pt>
                <c:pt idx="1">
                  <c:v>7.3738985382246556</c:v>
                </c:pt>
                <c:pt idx="2">
                  <c:v>7.2825664828987167</c:v>
                </c:pt>
                <c:pt idx="3">
                  <c:v>7.2374543420126791</c:v>
                </c:pt>
                <c:pt idx="4">
                  <c:v>7.143739175337803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7.2374543420126791</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0.19318444618271169</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8.782846247342313E-2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0.916916639324306</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8.782846247342313E-2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0.31503162774592752</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0.56820305276969219</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7.0822250492049594</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1.1271259942230882</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0.39841750666829157</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0.11107582208029143</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1.1596157626334787</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0.11107582208028965</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0.39841750666829334</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0.33323697010925102</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8.3560110376129177</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0.22450600931628806</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0.3385183378710126</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9.4376381657297337E-2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0.98527598302183872</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9.4376381657299113E-2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0.33851833787101171</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0.50988119169440083</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5.9723049991790056</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0.13232838566275706</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8.3343871762964206E-2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0.87009815102134525</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8.3343871762963317E-2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0.29894586384316657</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0.60383097620330695</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6.8859120864516461</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0.12138802465584586</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0.11670995176830923</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1.2184352741400004</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0.11670995176830878</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0.41862654820861689</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0.66950809796527277</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4.710556816910878</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8.4957727273886618E-2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0.45281648378991157</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0.12624185018643352</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1.3179469360522376</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0.12624185018643352</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0.45281648378991157</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0.74068912562748146</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6.9808657794837634</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0.29472489883799469</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0.12579068315957542</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3.5069501987582186E-2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0.36612060600469931</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3.5069501987582186E-2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0.12579068315957542</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0.2365785468197501</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9.0010289620945478</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0.29834780815679451</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0.11142352530279798</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1.1632457347551037</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0.11142352530279886</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0.39966468223159168</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0.51603980522476078</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8.2231305023356835</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1.7428701486551663</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0.39630048474504775</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0.1104856121960589</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1.153454055502273</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0.1104856121960589</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0.39630048474504775</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0.34744689596367451</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6.4216796949880006</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0.83758975313322193</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0.40443666842900861</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0.11275391937675838</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1.1771348594069506</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0.11275391937675749</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0.40443666842900861</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0.15024853737400079</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7.8730796092516817</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0.33725203905628742</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0.12603574462480438</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1.3157952233432564</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0.12603574462480438</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0.4520772044180692</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1.0055934713483055</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8.2122749456940856</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0.28095674139424531</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0.32087195546303704</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8.9456702175591651E-2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0.93391522991421105</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8.9456702175591651E-2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0.32087195546303704</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0.99522508584804026</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7.130382620944971</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8.5427470759996424</c:v>
                </c:pt>
                <c:pt idx="1">
                  <c:v>8.6608540023485876</c:v>
                </c:pt>
                <c:pt idx="2">
                  <c:v>8.8892454816732904</c:v>
                </c:pt>
                <c:pt idx="3">
                  <c:v>8.9012886551773374</c:v>
                </c:pt>
                <c:pt idx="4">
                  <c:v>8.9421391876742398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9.7283122117563892</c:v>
                </c:pt>
                <c:pt idx="1">
                  <c:v>9.3812970128045272</c:v>
                </c:pt>
                <c:pt idx="2">
                  <c:v>9.2159360833207273</c:v>
                </c:pt>
                <c:pt idx="3">
                  <c:v>9.1980083715113174</c:v>
                </c:pt>
                <c:pt idx="4">
                  <c:v>9.1307430390374087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9.1980083715113174</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4.9990508263617173E-2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0.22005656502301285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6.1350125069795425E-2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0.64048656798637893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6.1350125069795425E-2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0.22005656502301285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0.15203005908157863</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9.1980083715113174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8.6777864263483053</c:v>
                </c:pt>
                <c:pt idx="1">
                  <c:v>8.7487940792144254</c:v>
                </c:pt>
                <c:pt idx="2">
                  <c:v>8.8632651004515033</c:v>
                </c:pt>
                <c:pt idx="3">
                  <c:v>9.0272052721873202</c:v>
                </c:pt>
                <c:pt idx="4">
                  <c:v>9.0565997329505876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9.7508042917984792</c:v>
                </c:pt>
                <c:pt idx="1">
                  <c:v>9.3492551900210046</c:v>
                </c:pt>
                <c:pt idx="2">
                  <c:v>9.2976359092773198</c:v>
                </c:pt>
                <c:pt idx="3">
                  <c:v>9.2851301632459364</c:v>
                </c:pt>
                <c:pt idx="4">
                  <c:v>9.2542516095750287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9.2851301632459364</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0.22950140899438942</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0.18824643791709583</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5.2481699461907283E-2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0.54790146771841108</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5.2481699461907283E-2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0.18824643791709583</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0.14700152153864643</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9.2851301632459364</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Sheet1!$B$2:$B$6</c:f>
              <c:numCache>
                <c:formatCode>0.0</c:formatCode>
                <c:ptCount val="5"/>
                <c:pt idx="0">
                  <c:v>7.6997066780587851</c:v>
                </c:pt>
                <c:pt idx="1">
                  <c:v>7.8247894126320059</c:v>
                </c:pt>
                <c:pt idx="2">
                  <c:v>7.8370838189832801</c:v>
                </c:pt>
                <c:pt idx="3">
                  <c:v>7.8502956256773171</c:v>
                </c:pt>
                <c:pt idx="4">
                  <c:v>7.977237811243115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Sheet1!$B$2:$B$6</c:f>
              <c:numCache>
                <c:formatCode>0.0</c:formatCode>
                <c:ptCount val="5"/>
                <c:pt idx="0">
                  <c:v>9.3407022600421996</c:v>
                </c:pt>
                <c:pt idx="1">
                  <c:v>8.5263156974881511</c:v>
                </c:pt>
                <c:pt idx="2">
                  <c:v>8.3866273366552075</c:v>
                </c:pt>
                <c:pt idx="3">
                  <c:v>8.3171519822868731</c:v>
                </c:pt>
                <c:pt idx="4">
                  <c:v>8.316139483742468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8.3171519822868731</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0.22597021382848936</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7.1842323442584899E-2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0.75002362465537331</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7.1842323442584899E-2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0.25769099740321444</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0.40522467263545714</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8.3171519822868731</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Royal Berkshire Hospital (152)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Royal Berkshire Hospital (152)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Royal Berkshire Hospital (152)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Royal Berkshire Hospital (152)</c:v>
                </c:pt>
              </c:strCache>
            </c:strRef>
          </c:cat>
          <c:val>
            <c:numRef>
              <c:f>Sheet1!$G$2:$G$3</c:f>
              <c:numCache>
                <c:formatCode>0.0;;</c:formatCode>
                <c:ptCount val="2"/>
                <c:pt idx="0">
                  <c:v>6.6566772691925147</c:v>
                </c:pt>
                <c:pt idx="1">
                  <c:v>6.6566875034373814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Royal Berkshire Hospital (152)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Royal Berkshire Hospital (152)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Royal Berkshire Hospital (152)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3.3433227308074853</c:v>
                </c:pt>
                <c:pt idx="1">
                  <c:v>3.3433124965626186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Royal Berkshire Hospital (153)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Royal Berkshire Hospital (153)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Royal Berkshire Hospital (153)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Royal Berkshire Hospital (153)</c:v>
                </c:pt>
              </c:strCache>
            </c:strRef>
          </c:cat>
          <c:val>
            <c:numRef>
              <c:f>Sheet1!$G$2:$G$3</c:f>
              <c:numCache>
                <c:formatCode>0.0;;</c:formatCode>
                <c:ptCount val="2"/>
                <c:pt idx="0">
                  <c:v>7.3824417034305112</c:v>
                </c:pt>
                <c:pt idx="1">
                  <c:v>7.3824453437373432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Royal Berkshire Hospital (153)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Royal Berkshire Hospital (153)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Royal Berkshire Hospital (153)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2.6175582965694888</c:v>
                </c:pt>
                <c:pt idx="1">
                  <c:v>2.6175546562626568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(443)</c:v>
                </c:pt>
                <c:pt idx="1">
                  <c:v>Royal Berkshire Hospital (443)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(443)</c:v>
                </c:pt>
                <c:pt idx="1">
                  <c:v>Royal Berkshire Hospital (443)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(443)</c:v>
                </c:pt>
                <c:pt idx="1">
                  <c:v>Royal Berkshire Hospital (443)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(443)</c:v>
                </c:pt>
                <c:pt idx="1">
                  <c:v>Royal Berkshire Hospital (443)</c:v>
                </c:pt>
              </c:strCache>
            </c:strRef>
          </c:cat>
          <c:val>
            <c:numRef>
              <c:f>Sheet1!$G$2:$G$3</c:f>
              <c:numCache>
                <c:formatCode>0.0;;</c:formatCode>
                <c:ptCount val="2"/>
                <c:pt idx="0">
                  <c:v>7.2919268405097686</c:v>
                </c:pt>
                <c:pt idx="1">
                  <c:v>7.2919631740874973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(443)</c:v>
                </c:pt>
                <c:pt idx="1">
                  <c:v>Royal Berkshire Hospital (443)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(443)</c:v>
                </c:pt>
                <c:pt idx="1">
                  <c:v>Royal Berkshire Hospital (443)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(443)</c:v>
                </c:pt>
                <c:pt idx="1">
                  <c:v>Royal Berkshire Hospital (443)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2.7080731594902314</c:v>
                </c:pt>
                <c:pt idx="1">
                  <c:v>2.7080368259125027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Sheet1!$G$2:$G$3</c:f>
              <c:numCache>
                <c:formatCode>0.0;;</c:formatCode>
                <c:ptCount val="2"/>
                <c:pt idx="0">
                  <c:v>8.3955187405818901</c:v>
                </c:pt>
                <c:pt idx="1">
                  <c:v>8.3955442327777909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1.6044812594181099</c:v>
                </c:pt>
                <c:pt idx="1">
                  <c:v>1.6044557672222091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Sheet1!$G$2:$G$3</c:f>
              <c:numCache>
                <c:formatCode>0.0;;</c:formatCode>
                <c:ptCount val="2"/>
                <c:pt idx="0">
                  <c:v>6.7372564644572384</c:v>
                </c:pt>
                <c:pt idx="1">
                  <c:v>6.7373057449478466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3.2627435355427616</c:v>
                </c:pt>
                <c:pt idx="1">
                  <c:v>3.2626942550521534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Sheet1!$G$2:$G$3</c:f>
              <c:numCache>
                <c:formatCode>0.0;;</c:formatCode>
                <c:ptCount val="2"/>
                <c:pt idx="0">
                  <c:v>8.3451659034872367</c:v>
                </c:pt>
                <c:pt idx="1">
                  <c:v>8.3451950614640573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1.6548340965127633</c:v>
                </c:pt>
                <c:pt idx="1">
                  <c:v>1.6548049385359427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Sheet1!$G$2:$G$3</c:f>
              <c:numCache>
                <c:formatCode>0.0;;</c:formatCode>
                <c:ptCount val="2"/>
                <c:pt idx="0">
                  <c:v>8.9633466784392226</c:v>
                </c:pt>
                <c:pt idx="1">
                  <c:v>8.9633393549778457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1.0366533215607774</c:v>
                </c:pt>
                <c:pt idx="1">
                  <c:v>1.0366606450221543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Sheet1!$G$2:$G$3</c:f>
              <c:numCache>
                <c:formatCode>0.0;;</c:formatCode>
                <c:ptCount val="2"/>
                <c:pt idx="0">
                  <c:v>4.0249858702815429</c:v>
                </c:pt>
                <c:pt idx="1">
                  <c:v>4.0250194543080404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5.9750141297184571</c:v>
                </c:pt>
                <c:pt idx="1">
                  <c:v>5.9749805456919596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Sheet1!$G$2:$G$3</c:f>
              <c:numCache>
                <c:formatCode>0.0;;</c:formatCode>
                <c:ptCount val="2"/>
                <c:pt idx="0">
                  <c:v>9.0997178759307999</c:v>
                </c:pt>
                <c:pt idx="1">
                  <c:v>9.0997187668890138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0.90028212406920005</c:v>
                </c:pt>
                <c:pt idx="1">
                  <c:v>0.90028123311098618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Royal Berkshire Hospital (329)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Royal Berkshire Hospital (329)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Royal Berkshire Hospital (329)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Royal Berkshire Hospital (329)</c:v>
                </c:pt>
              </c:strCache>
            </c:strRef>
          </c:cat>
          <c:val>
            <c:numRef>
              <c:f>Sheet1!$G$2:$G$3</c:f>
              <c:numCache>
                <c:formatCode>0.0;;</c:formatCode>
                <c:ptCount val="2"/>
                <c:pt idx="0">
                  <c:v>8.4662561406054451</c:v>
                </c:pt>
                <c:pt idx="1">
                  <c:v>8.4662604100365311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Royal Berkshire Hospital (329)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Royal Berkshire Hospital (329)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Royal Berkshire Hospital (329)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1.5337438593945549</c:v>
                </c:pt>
                <c:pt idx="1">
                  <c:v>1.5337395899634689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Royal Berkshire Hospital (246)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Royal Berkshire Hospital (246)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Royal Berkshire Hospital (246)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Royal Berkshire Hospital (246)</c:v>
                </c:pt>
              </c:strCache>
            </c:strRef>
          </c:cat>
          <c:val>
            <c:numRef>
              <c:f>Sheet1!$G$2:$G$3</c:f>
              <c:numCache>
                <c:formatCode>0.0;;</c:formatCode>
                <c:ptCount val="2"/>
                <c:pt idx="0">
                  <c:v>8.0724736950010954</c:v>
                </c:pt>
                <c:pt idx="1">
                  <c:v>8.0724769120268647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Royal Berkshire Hospital (246)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Royal Berkshire Hospital (246)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Royal Berkshire Hospital (246)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1.9275263049989046</c:v>
                </c:pt>
                <c:pt idx="1">
                  <c:v>1.9275230879731353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(150)</c:v>
                </c:pt>
                <c:pt idx="1">
                  <c:v>Royal Berkshire Hospital (150)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(150)</c:v>
                </c:pt>
                <c:pt idx="1">
                  <c:v>Royal Berkshire Hospital (150)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(150)</c:v>
                </c:pt>
                <c:pt idx="1">
                  <c:v>Royal Berkshire Hospital (150)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(150)</c:v>
                </c:pt>
                <c:pt idx="1">
                  <c:v>Royal Berkshire Hospital (150)</c:v>
                </c:pt>
              </c:strCache>
            </c:strRef>
          </c:cat>
          <c:val>
            <c:numRef>
              <c:f>Sheet1!$G$2:$G$3</c:f>
              <c:numCache>
                <c:formatCode>0.0;;</c:formatCode>
                <c:ptCount val="2"/>
                <c:pt idx="0">
                  <c:v>7.9642604408798441</c:v>
                </c:pt>
                <c:pt idx="1">
                  <c:v>7.9642758293369322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(150)</c:v>
                </c:pt>
                <c:pt idx="1">
                  <c:v>Royal Berkshire Hospital (150)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(150)</c:v>
                </c:pt>
                <c:pt idx="1">
                  <c:v>Royal Berkshire Hospital (150)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(150)</c:v>
                </c:pt>
                <c:pt idx="1">
                  <c:v>Royal Berkshire Hospital (150)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2.0357395591201559</c:v>
                </c:pt>
                <c:pt idx="1">
                  <c:v>2.0357241706630678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(178)</c:v>
                </c:pt>
                <c:pt idx="1">
                  <c:v>Royal Berkshire Hospital (178)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(178)</c:v>
                </c:pt>
                <c:pt idx="1">
                  <c:v>Royal Berkshire Hospital (178)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(178)</c:v>
                </c:pt>
                <c:pt idx="1">
                  <c:v>Royal Berkshire Hospital (178)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(178)</c:v>
                </c:pt>
                <c:pt idx="1">
                  <c:v>Royal Berkshire Hospital (178)</c:v>
                </c:pt>
              </c:strCache>
            </c:strRef>
          </c:cat>
          <c:val>
            <c:numRef>
              <c:f>Sheet1!$G$2:$G$3</c:f>
              <c:numCache>
                <c:formatCode>0.0;;</c:formatCode>
                <c:ptCount val="2"/>
                <c:pt idx="0">
                  <c:v>6.547242102797683</c:v>
                </c:pt>
                <c:pt idx="1">
                  <c:v>6.5472493195695449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(178)</c:v>
                </c:pt>
                <c:pt idx="1">
                  <c:v>Royal Berkshire Hospital (178)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(178)</c:v>
                </c:pt>
                <c:pt idx="1">
                  <c:v>Royal Berkshire Hospital (178)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(178)</c:v>
                </c:pt>
                <c:pt idx="1">
                  <c:v>Royal Berkshire Hospital (178)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3.452757897202317</c:v>
                </c:pt>
                <c:pt idx="1">
                  <c:v>3.4527506804304551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Royal Berkshire Hospital (439)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Royal Berkshire Hospital (439)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Royal Berkshire Hospital (439)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Royal Berkshire Hospital (439)</c:v>
                </c:pt>
              </c:strCache>
            </c:strRef>
          </c:cat>
          <c:val>
            <c:numRef>
              <c:f>Sheet1!$G$2:$G$3</c:f>
              <c:numCache>
                <c:formatCode>0.0;;</c:formatCode>
                <c:ptCount val="2"/>
                <c:pt idx="0">
                  <c:v>9.4797573288244887</c:v>
                </c:pt>
                <c:pt idx="1">
                  <c:v>9.4797705103688408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Royal Berkshire Hospital (439)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Royal Berkshire Hospital (439)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Royal Berkshire Hospital (439)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0.52024267117551126</c:v>
                </c:pt>
                <c:pt idx="1">
                  <c:v>0.52022948963115923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Royal Berkshire Hospital (439)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Royal Berkshire Hospital (439)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Royal Berkshire Hospital (439)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Royal Berkshire Hospital (439)</c:v>
                </c:pt>
              </c:strCache>
            </c:strRef>
          </c:cat>
          <c:val>
            <c:numRef>
              <c:f>Sheet1!$G$2:$G$3</c:f>
              <c:numCache>
                <c:formatCode>0.0;;</c:formatCode>
                <c:ptCount val="2"/>
                <c:pt idx="0">
                  <c:v>8.8502647973035398</c:v>
                </c:pt>
                <c:pt idx="1">
                  <c:v>8.8502698080194548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Royal Berkshire Hospital (439)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Royal Berkshire Hospital (439)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Royal Berkshire Hospital (439)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1.1497352026964602</c:v>
                </c:pt>
                <c:pt idx="1">
                  <c:v>1.1497301919805452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Royal Berkshire Hospital (466)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Royal Berkshire Hospital (466)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Royal Berkshire Hospital (466)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Royal Berkshire Hospital (466)</c:v>
                </c:pt>
              </c:strCache>
            </c:strRef>
          </c:cat>
          <c:val>
            <c:numRef>
              <c:f>Sheet1!$G$2:$G$3</c:f>
              <c:numCache>
                <c:formatCode>0.0;;</c:formatCode>
                <c:ptCount val="2"/>
                <c:pt idx="0">
                  <c:v>9.2076135204808232</c:v>
                </c:pt>
                <c:pt idx="1">
                  <c:v>9.2076262427745945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Royal Berkshire Hospital (466)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Royal Berkshire Hospital (466)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Royal Berkshire Hospital (466)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0.79238647951917685</c:v>
                </c:pt>
                <c:pt idx="1">
                  <c:v>0.79237375722540548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Royal Berkshire Hospital (460)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Royal Berkshire Hospital (460)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Royal Berkshire Hospital (460)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Royal Berkshire Hospital (460)</c:v>
                </c:pt>
              </c:strCache>
            </c:strRef>
          </c:cat>
          <c:val>
            <c:numRef>
              <c:f>Sheet1!$G$2:$G$3</c:f>
              <c:numCache>
                <c:formatCode>0.0;;</c:formatCode>
                <c:ptCount val="2"/>
                <c:pt idx="0">
                  <c:v>9.0080658913414204</c:v>
                </c:pt>
                <c:pt idx="1">
                  <c:v>9.0080697761831061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Royal Berkshire Hospital (460)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Royal Berkshire Hospital (460)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Royal Berkshire Hospital (460)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0.99193410865857956</c:v>
                </c:pt>
                <c:pt idx="1">
                  <c:v>0.99193022381689389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Royal Berkshire Hospital (440)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Royal Berkshire Hospital (440)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Royal Berkshire Hospital (440)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Royal Berkshire Hospital (440)</c:v>
                </c:pt>
              </c:strCache>
            </c:strRef>
          </c:cat>
          <c:val>
            <c:numRef>
              <c:f>Sheet1!$G$2:$G$3</c:f>
              <c:numCache>
                <c:formatCode>0.0;;</c:formatCode>
                <c:ptCount val="2"/>
                <c:pt idx="0">
                  <c:v>8.7823607617421242</c:v>
                </c:pt>
                <c:pt idx="1">
                  <c:v>8.7823664060154485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Royal Berkshire Hospital (440)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Royal Berkshire Hospital (440)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Royal Berkshire Hospital (440)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1.2176392382578758</c:v>
                </c:pt>
                <c:pt idx="1">
                  <c:v>1.2176335939845515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Royal Berkshire Hospital (466)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Royal Berkshire Hospital (466)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Royal Berkshire Hospital (466)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Royal Berkshire Hospital (466)</c:v>
                </c:pt>
              </c:strCache>
            </c:strRef>
          </c:cat>
          <c:val>
            <c:numRef>
              <c:f>Sheet1!$G$2:$G$3</c:f>
              <c:numCache>
                <c:formatCode>0.0;;</c:formatCode>
                <c:ptCount val="2"/>
                <c:pt idx="0">
                  <c:v>9.0295562846372572</c:v>
                </c:pt>
                <c:pt idx="1">
                  <c:v>9.029573787068701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Royal Berkshire Hospital (466)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Royal Berkshire Hospital (466)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Royal Berkshire Hospital (466)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0.97044371536274276</c:v>
                </c:pt>
                <c:pt idx="1">
                  <c:v>0.97042621293129905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Royal Berkshire Hospital (460)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Royal Berkshire Hospital (460)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Royal Berkshire Hospital (460)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Royal Berkshire Hospital (460)</c:v>
                </c:pt>
              </c:strCache>
            </c:strRef>
          </c:cat>
          <c:val>
            <c:numRef>
              <c:f>Sheet1!$G$2:$G$3</c:f>
              <c:numCache>
                <c:formatCode>0.0;;</c:formatCode>
                <c:ptCount val="2"/>
                <c:pt idx="0">
                  <c:v>8.8267727330208139</c:v>
                </c:pt>
                <c:pt idx="1">
                  <c:v>8.8267866638783001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Royal Berkshire Hospital (460)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Royal Berkshire Hospital (460)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Royal Berkshire Hospital (460)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1.1732272669791861</c:v>
                </c:pt>
                <c:pt idx="1">
                  <c:v>1.1732133361216999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Royal Berkshire Hospital (463)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Royal Berkshire Hospital (463)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Royal Berkshire Hospital (463)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Royal Berkshire Hospital (463)</c:v>
                </c:pt>
              </c:strCache>
            </c:strRef>
          </c:cat>
          <c:val>
            <c:numRef>
              <c:f>Sheet1!$G$2:$G$3</c:f>
              <c:numCache>
                <c:formatCode>0.0;;</c:formatCode>
                <c:ptCount val="2"/>
                <c:pt idx="0">
                  <c:v>0</c:v>
                </c:pt>
                <c:pt idx="1">
                  <c:v>8.2311115539872421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Royal Berkshire Hospital (463)</c:v>
                </c:pt>
              </c:strCache>
            </c:strRef>
          </c:cat>
          <c:val>
            <c:numRef>
              <c:f>Sheet1!$H$2:$H$3</c:f>
              <c:numCache>
                <c:formatCode>0.0;;</c:formatCode>
                <c:ptCount val="2"/>
                <c:pt idx="0">
                  <c:v>8.2310970618856913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Royal Berkshire Hospital (463)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Royal Berkshire Hospital (463)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1.7689029381143087</c:v>
                </c:pt>
                <c:pt idx="1">
                  <c:v>1.7688884460127579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Royal Berkshire Hospital (420)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Royal Berkshire Hospital (420)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Royal Berkshire Hospital (420)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Royal Berkshire Hospital (420)</c:v>
                </c:pt>
              </c:strCache>
            </c:strRef>
          </c:cat>
          <c:val>
            <c:numRef>
              <c:f>Sheet1!$G$2:$G$3</c:f>
              <c:numCache>
                <c:formatCode>0.0;;</c:formatCode>
                <c:ptCount val="2"/>
                <c:pt idx="0">
                  <c:v>7.7710487582107692</c:v>
                </c:pt>
                <c:pt idx="1">
                  <c:v>7.7710682750055398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Royal Berkshire Hospital (420)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Royal Berkshire Hospital (420)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Royal Berkshire Hospital (420)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2.2289512417892308</c:v>
                </c:pt>
                <c:pt idx="1">
                  <c:v>2.2289317249944602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(448)</c:v>
                </c:pt>
                <c:pt idx="1">
                  <c:v>Royal Berkshire Hospital (448)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(448)</c:v>
                </c:pt>
                <c:pt idx="1">
                  <c:v>Royal Berkshire Hospital (448)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(448)</c:v>
                </c:pt>
                <c:pt idx="1">
                  <c:v>Royal Berkshire Hospital (448)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(448)</c:v>
                </c:pt>
                <c:pt idx="1">
                  <c:v>Royal Berkshire Hospital (448)</c:v>
                </c:pt>
              </c:strCache>
            </c:strRef>
          </c:cat>
          <c:val>
            <c:numRef>
              <c:f>Sheet1!$G$2:$G$3</c:f>
              <c:numCache>
                <c:formatCode>0.0;;</c:formatCode>
                <c:ptCount val="2"/>
                <c:pt idx="0">
                  <c:v>7.2147345601095783</c:v>
                </c:pt>
                <c:pt idx="1">
                  <c:v>7.214744480596111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(448)</c:v>
                </c:pt>
                <c:pt idx="1">
                  <c:v>Royal Berkshire Hospital (448)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(448)</c:v>
                </c:pt>
                <c:pt idx="1">
                  <c:v>Royal Berkshire Hospital (448)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(448)</c:v>
                </c:pt>
                <c:pt idx="1">
                  <c:v>Royal Berkshire Hospital (448)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2.7852654398904217</c:v>
                </c:pt>
                <c:pt idx="1">
                  <c:v>2.785255519403889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Royal Berkshire Hospital (456)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Royal Berkshire Hospital (456)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Royal Berkshire Hospital (456)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Royal Berkshire Hospital (456)</c:v>
                </c:pt>
              </c:strCache>
            </c:strRef>
          </c:cat>
          <c:val>
            <c:numRef>
              <c:f>Sheet1!$G$2:$G$3</c:f>
              <c:numCache>
                <c:formatCode>0.0;;</c:formatCode>
                <c:ptCount val="2"/>
                <c:pt idx="0">
                  <c:v>8.9969935637623095</c:v>
                </c:pt>
                <c:pt idx="1">
                  <c:v>8.9970024321408761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Royal Berkshire Hospital (456)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Royal Berkshire Hospital (456)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Royal Berkshire Hospital (456)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1.0030064362376905</c:v>
                </c:pt>
                <c:pt idx="1">
                  <c:v>1.0029975678591239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Royal Berkshire Hospital (398)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Royal Berkshire Hospital (398)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Royal Berkshire Hospital (398)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Royal Berkshire Hospital (398)</c:v>
                </c:pt>
              </c:strCache>
            </c:strRef>
          </c:cat>
          <c:val>
            <c:numRef>
              <c:f>Sheet1!$G$2:$G$3</c:f>
              <c:numCache>
                <c:formatCode>0.0;;</c:formatCode>
                <c:ptCount val="2"/>
                <c:pt idx="0">
                  <c:v>8.0384762504266742</c:v>
                </c:pt>
                <c:pt idx="1">
                  <c:v>8.0385102380714724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Royal Berkshire Hospital (398)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Royal Berkshire Hospital (398)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Royal Berkshire Hospital (398)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1.9615237495733258</c:v>
                </c:pt>
                <c:pt idx="1">
                  <c:v>1.9614897619285276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Royal Berkshire Hospital (463)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Royal Berkshire Hospital (463)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Royal Berkshire Hospital (463)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Royal Berkshire Hospital (463)</c:v>
                </c:pt>
              </c:strCache>
            </c:strRef>
          </c:cat>
          <c:val>
            <c:numRef>
              <c:f>Sheet1!$G$2:$G$3</c:f>
              <c:numCache>
                <c:formatCode>0.0;;</c:formatCode>
                <c:ptCount val="2"/>
                <c:pt idx="0">
                  <c:v>9.5585369214089138</c:v>
                </c:pt>
                <c:pt idx="1">
                  <c:v>9.558545351397516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Royal Berkshire Hospital (463)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Royal Berkshire Hospital (463)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Royal Berkshire Hospital (463)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0.44146307859108624</c:v>
                </c:pt>
                <c:pt idx="1">
                  <c:v>0.44145464860248396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Royal Berkshire Hospital (394)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Royal Berkshire Hospital (394)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Royal Berkshire Hospital (394)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Royal Berkshire Hospital (394)</c:v>
                </c:pt>
              </c:strCache>
            </c:strRef>
          </c:cat>
          <c:val>
            <c:numRef>
              <c:f>Sheet1!$G$2:$G$3</c:f>
              <c:numCache>
                <c:formatCode>0.0;;</c:formatCode>
                <c:ptCount val="2"/>
                <c:pt idx="0">
                  <c:v>8.9507844299045658</c:v>
                </c:pt>
                <c:pt idx="1">
                  <c:v>8.9507942164637608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Royal Berkshire Hospital (394)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Royal Berkshire Hospital (394)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Royal Berkshire Hospital (394)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1.0492155700954342</c:v>
                </c:pt>
                <c:pt idx="1">
                  <c:v>1.0492057835362392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Royal Berkshire Hospital (432)</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Royal Berkshire Hospital (432)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Royal Berkshire Hospital (432)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Royal Berkshire Hospital (432)</c:v>
                </c:pt>
              </c:strCache>
            </c:strRef>
          </c:cat>
          <c:val>
            <c:numRef>
              <c:f>Sheet1!$G$2:$G$3</c:f>
              <c:numCache>
                <c:formatCode>0.0;;</c:formatCode>
                <c:ptCount val="2"/>
                <c:pt idx="0">
                  <c:v>8.3591424582650689</c:v>
                </c:pt>
                <c:pt idx="1">
                  <c:v>8.3591590734712771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Royal Berkshire Hospital (432)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Royal Berkshire Hospital (432)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Royal Berkshire Hospital (432)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1.6408575417349311</c:v>
                </c:pt>
                <c:pt idx="1">
                  <c:v>1.6408409265287229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Royal Berkshire Hospital (56)</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Royal Berkshire Hospital (56)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Royal Berkshire Hospital (56)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Royal Berkshire Hospital (56)</c:v>
                </c:pt>
              </c:strCache>
            </c:strRef>
          </c:cat>
          <c:val>
            <c:numRef>
              <c:f>Sheet1!$G$2:$G$3</c:f>
              <c:numCache>
                <c:formatCode>0.0;;</c:formatCode>
                <c:ptCount val="2"/>
                <c:pt idx="0">
                  <c:v>9.0789530578002609</c:v>
                </c:pt>
                <c:pt idx="1">
                  <c:v>9.0789843581687482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Royal Berkshire Hospital (56)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Royal Berkshire Hospital (56)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Royal Berkshire Hospital (56)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0.92104694219973915</c:v>
                </c:pt>
                <c:pt idx="1">
                  <c:v>0.92101564183125184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Royal Berkshire Hospital (62)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Royal Berkshire Hospital (62)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Royal Berkshire Hospital (62)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Royal Berkshire Hospital (62)</c:v>
                </c:pt>
              </c:strCache>
            </c:strRef>
          </c:cat>
          <c:val>
            <c:numRef>
              <c:f>Sheet1!$G$2:$G$3</c:f>
              <c:numCache>
                <c:formatCode>0.0;;</c:formatCode>
                <c:ptCount val="2"/>
                <c:pt idx="0">
                  <c:v>7.9779622684229716</c:v>
                </c:pt>
                <c:pt idx="1">
                  <c:v>7.9780079001670874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Royal Berkshire Hospital (62)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Royal Berkshire Hospital (62)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Royal Berkshire Hospital (62)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2.0220377315770284</c:v>
                </c:pt>
                <c:pt idx="1">
                  <c:v>2.0219920998329126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Royal Berkshire Hospital (45)</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Royal Berkshire Hospital (45)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Royal Berkshire Hospital (45)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Royal Berkshire Hospital (45)</c:v>
                </c:pt>
              </c:strCache>
            </c:strRef>
          </c:cat>
          <c:val>
            <c:numRef>
              <c:f>Sheet1!$G$2:$G$3</c:f>
              <c:numCache>
                <c:formatCode>0.0;;</c:formatCode>
                <c:ptCount val="2"/>
                <c:pt idx="0">
                  <c:v>7.7458830355573109</c:v>
                </c:pt>
                <c:pt idx="1">
                  <c:v>7.7459673346785198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Royal Berkshire Hospital (45)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Royal Berkshire Hospital (45)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Royal Berkshire Hospital (45)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2.2541169644426891</c:v>
                </c:pt>
                <c:pt idx="1">
                  <c:v>2.2540326653214802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(149)</c:v>
                </c:pt>
                <c:pt idx="1">
                  <c:v>Royal Berkshire Hospital (149)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(149)</c:v>
                </c:pt>
                <c:pt idx="1">
                  <c:v>Royal Berkshire Hospital (149)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(149)</c:v>
                </c:pt>
                <c:pt idx="1">
                  <c:v>Royal Berkshire Hospital (149)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(149)</c:v>
                </c:pt>
                <c:pt idx="1">
                  <c:v>Royal Berkshire Hospital (149)</c:v>
                </c:pt>
              </c:strCache>
            </c:strRef>
          </c:cat>
          <c:val>
            <c:numRef>
              <c:f>Sheet1!$G$2:$G$3</c:f>
              <c:numCache>
                <c:formatCode>0.0;;</c:formatCode>
                <c:ptCount val="2"/>
                <c:pt idx="0">
                  <c:v>0</c:v>
                </c:pt>
                <c:pt idx="1">
                  <c:v>9.0022103243643787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(149)</c:v>
                </c:pt>
                <c:pt idx="1">
                  <c:v>Royal Berkshire Hospital (149)</c:v>
                </c:pt>
              </c:strCache>
            </c:strRef>
          </c:cat>
          <c:val>
            <c:numRef>
              <c:f>Sheet1!$H$2:$H$3</c:f>
              <c:numCache>
                <c:formatCode>0.0;;</c:formatCode>
                <c:ptCount val="2"/>
                <c:pt idx="0">
                  <c:v>9.0021844585334456</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(149)</c:v>
                </c:pt>
                <c:pt idx="1">
                  <c:v>Royal Berkshire Hospital (149)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(149)</c:v>
                </c:pt>
                <c:pt idx="1">
                  <c:v>Royal Berkshire Hospital (149)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0.99781554146655438</c:v>
                </c:pt>
                <c:pt idx="1">
                  <c:v>0.99778967563562126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Royal Berkshire Hospital (121)</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Royal Berkshire Hospital (121)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Royal Berkshire Hospital (121)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Royal Berkshire Hospital (121)</c:v>
                </c:pt>
              </c:strCache>
            </c:strRef>
          </c:cat>
          <c:val>
            <c:numRef>
              <c:f>Sheet1!$G$2:$G$3</c:f>
              <c:numCache>
                <c:formatCode>0.0;;</c:formatCode>
                <c:ptCount val="2"/>
                <c:pt idx="0">
                  <c:v>8.4347987929722201</c:v>
                </c:pt>
                <c:pt idx="1">
                  <c:v>8.434843046674839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Royal Berkshire Hospital (121)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Royal Berkshire Hospital (121)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Royal Berkshire Hospital (121)</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1.5652012070277799</c:v>
                </c:pt>
                <c:pt idx="1">
                  <c:v>1.565156953325161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Royal Berkshire Hospital (89)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Royal Berkshire Hospital (89)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Royal Berkshire Hospital (89)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Royal Berkshire Hospital (89)</c:v>
                </c:pt>
              </c:strCache>
            </c:strRef>
          </c:cat>
          <c:val>
            <c:numRef>
              <c:f>Sheet1!$G$2:$G$3</c:f>
              <c:numCache>
                <c:formatCode>0.0;;</c:formatCode>
                <c:ptCount val="2"/>
                <c:pt idx="0">
                  <c:v>5.9606769308645093</c:v>
                </c:pt>
                <c:pt idx="1">
                  <c:v>5.9607422218642228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Royal Berkshire Hospital (89)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Royal Berkshire Hospital (89)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Royal Berkshire Hospital (89)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4.0393230691354907</c:v>
                </c:pt>
                <c:pt idx="1">
                  <c:v>4.0392577781357772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Royal Berkshire Hospital (36)</c:v>
                </c:pt>
              </c:strCache>
            </c:strRef>
          </c:cat>
          <c:val>
            <c:numRef>
              <c:f>Sheet1!$D$2:$D$3</c:f>
              <c:numCache>
                <c:formatCode>0.0;;</c:formatCode>
                <c:ptCount val="2"/>
                <c:pt idx="0">
                  <c:v>4.6201392467403846</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Royal Berkshire Hospital (36)</c:v>
                </c:pt>
              </c:strCache>
            </c:strRef>
          </c:cat>
          <c:val>
            <c:numRef>
              <c:f>Sheet1!$E$2:$E$3</c:f>
              <c:numCache>
                <c:formatCode>0.0;;</c:formatCode>
                <c:ptCount val="2"/>
                <c:pt idx="0">
                  <c:v>0</c:v>
                </c:pt>
                <c:pt idx="1">
                  <c:v>4.6202029338411306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Royal Berkshire Hospital (36)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Royal Berkshire Hospital (36)</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Royal Berkshire Hospital (36)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Royal Berkshire Hospital (36)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Royal Berkshire Hospital (36)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5.3798607532596154</c:v>
                </c:pt>
                <c:pt idx="1">
                  <c:v>5.3797970661588694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c:v>
                </c:pt>
                <c:pt idx="1">
                  <c:v>Royal Berkshire Hospital (34)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c:v>
                </c:pt>
                <c:pt idx="1">
                  <c:v>Royal Berkshire Hospital (34)</c:v>
                </c:pt>
              </c:strCache>
            </c:strRef>
          </c:cat>
          <c:val>
            <c:numRef>
              <c:f>Sheet1!$E$2:$E$3</c:f>
              <c:numCache>
                <c:formatCode>0.0;;</c:formatCode>
                <c:ptCount val="2"/>
                <c:pt idx="0">
                  <c:v>5.5709053115407059</c:v>
                </c:pt>
                <c:pt idx="1">
                  <c:v>5.5709944472355586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c:v>
                </c:pt>
                <c:pt idx="1">
                  <c:v>Royal Berkshire Hospital (34)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c:v>
                </c:pt>
                <c:pt idx="1">
                  <c:v>Royal Berkshire Hospital (34)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c:v>
                </c:pt>
                <c:pt idx="1">
                  <c:v>Royal Berkshire Hospital (34)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c:v>
                </c:pt>
                <c:pt idx="1">
                  <c:v>Royal Berkshire Hospital (34)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c:v>
                </c:pt>
                <c:pt idx="1">
                  <c:v>Royal Berkshire Hospital (34)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4.4290946884592941</c:v>
                </c:pt>
                <c:pt idx="1">
                  <c:v>4.4290055527644414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Royal Berkshire Hospital (449)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Royal Berkshire Hospital (449)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Royal Berkshire Hospital (449)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Royal Berkshire Hospital (449)</c:v>
                </c:pt>
              </c:strCache>
            </c:strRef>
          </c:cat>
          <c:val>
            <c:numRef>
              <c:f>Sheet1!$G$2:$G$3</c:f>
              <c:numCache>
                <c:formatCode>0.0;;</c:formatCode>
                <c:ptCount val="2"/>
                <c:pt idx="0">
                  <c:v>6.8859120864516461</c:v>
                </c:pt>
                <c:pt idx="1">
                  <c:v>6.8859432177512314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Royal Berkshire Hospital (449)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Royal Berkshire Hospital (449)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Royal Berkshire Hospital (449)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3.1140879135483539</c:v>
                </c:pt>
                <c:pt idx="1">
                  <c:v>3.1140567822487686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Royal Berkshire Hospital (324)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Royal Berkshire Hospital (324)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Royal Berkshire Hospital (324)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Royal Berkshire Hospital (324)</c:v>
                </c:pt>
              </c:strCache>
            </c:strRef>
          </c:cat>
          <c:val>
            <c:numRef>
              <c:f>Sheet1!$G$2:$G$3</c:f>
              <c:numCache>
                <c:formatCode>0.0;;</c:formatCode>
                <c:ptCount val="2"/>
                <c:pt idx="0">
                  <c:v>5.9723049991790056</c:v>
                </c:pt>
                <c:pt idx="1">
                  <c:v>5.9723576260985256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Royal Berkshire Hospital (324)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Royal Berkshire Hospital (324)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Royal Berkshire Hospital (324)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4.0276950008209944</c:v>
                </c:pt>
                <c:pt idx="1">
                  <c:v>4.0276423739014744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(182)</c:v>
                </c:pt>
                <c:pt idx="1">
                  <c:v>Royal Berkshire Hospital (182)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(182)</c:v>
                </c:pt>
                <c:pt idx="1">
                  <c:v>Royal Berkshire Hospital (182)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(182)</c:v>
                </c:pt>
                <c:pt idx="1">
                  <c:v>Royal Berkshire Hospital (182)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(182)</c:v>
                </c:pt>
                <c:pt idx="1">
                  <c:v>Royal Berkshire Hospital (182)</c:v>
                </c:pt>
              </c:strCache>
            </c:strRef>
          </c:cat>
          <c:val>
            <c:numRef>
              <c:f>Sheet1!$G$2:$G$3</c:f>
              <c:numCache>
                <c:formatCode>0.0;;</c:formatCode>
                <c:ptCount val="2"/>
                <c:pt idx="0">
                  <c:v>8.3560110376129177</c:v>
                </c:pt>
                <c:pt idx="1">
                  <c:v>8.3560476606689775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(182)</c:v>
                </c:pt>
                <c:pt idx="1">
                  <c:v>Royal Berkshire Hospital (182)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(182)</c:v>
                </c:pt>
                <c:pt idx="1">
                  <c:v>Royal Berkshire Hospital (182)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(182)</c:v>
                </c:pt>
                <c:pt idx="1">
                  <c:v>Royal Berkshire Hospital (182)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1.6439889623870823</c:v>
                </c:pt>
                <c:pt idx="1">
                  <c:v>1.6439523393310225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(467)</c:v>
                </c:pt>
                <c:pt idx="1">
                  <c:v>Royal Berkshire Hospital (467)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(467)</c:v>
                </c:pt>
                <c:pt idx="1">
                  <c:v>Royal Berkshire Hospital (467)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(467)</c:v>
                </c:pt>
                <c:pt idx="1">
                  <c:v>Royal Berkshire Hospital (467)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(467)</c:v>
                </c:pt>
                <c:pt idx="1">
                  <c:v>Royal Berkshire Hospital (467)</c:v>
                </c:pt>
              </c:strCache>
            </c:strRef>
          </c:cat>
          <c:val>
            <c:numRef>
              <c:f>Sheet1!$G$2:$G$3</c:f>
              <c:numCache>
                <c:formatCode>0.0;;</c:formatCode>
                <c:ptCount val="2"/>
                <c:pt idx="0">
                  <c:v>7.0822250492049594</c:v>
                </c:pt>
                <c:pt idx="1">
                  <c:v>7.0822502139318519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(467)</c:v>
                </c:pt>
                <c:pt idx="1">
                  <c:v>Royal Berkshire Hospital (467)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(467)</c:v>
                </c:pt>
                <c:pt idx="1">
                  <c:v>Royal Berkshire Hospital (467)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(467)</c:v>
                </c:pt>
                <c:pt idx="1">
                  <c:v>Royal Berkshire Hospital (467)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2.9177749507950406</c:v>
                </c:pt>
                <c:pt idx="1">
                  <c:v>2.9177497860681481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Royal Berkshire Hospital (431)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Royal Berkshire Hospital (431)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Royal Berkshire Hospital (431)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Royal Berkshire Hospital (431)</c:v>
                </c:pt>
              </c:strCache>
            </c:strRef>
          </c:cat>
          <c:val>
            <c:numRef>
              <c:f>Sheet1!$G$2:$G$3</c:f>
              <c:numCache>
                <c:formatCode>0.0;;</c:formatCode>
                <c:ptCount val="2"/>
                <c:pt idx="0">
                  <c:v>8.2231305023356835</c:v>
                </c:pt>
                <c:pt idx="1">
                  <c:v>8.2231879156969523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Royal Berkshire Hospital (431)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Royal Berkshire Hospital (431)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Royal Berkshire Hospital (431)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1.7768694976643165</c:v>
                </c:pt>
                <c:pt idx="1">
                  <c:v>1.7768120843030477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(351)</c:v>
                </c:pt>
                <c:pt idx="1">
                  <c:v>Royal Berkshire Hospital (351)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(351)</c:v>
                </c:pt>
                <c:pt idx="1">
                  <c:v>Royal Berkshire Hospital (351)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(351)</c:v>
                </c:pt>
                <c:pt idx="1">
                  <c:v>Royal Berkshire Hospital (351)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(351)</c:v>
                </c:pt>
                <c:pt idx="1">
                  <c:v>Royal Berkshire Hospital (351)</c:v>
                </c:pt>
              </c:strCache>
            </c:strRef>
          </c:cat>
          <c:val>
            <c:numRef>
              <c:f>Sheet1!$G$2:$G$3</c:f>
              <c:numCache>
                <c:formatCode>0.0;;</c:formatCode>
                <c:ptCount val="2"/>
                <c:pt idx="0">
                  <c:v>9.0010289620945478</c:v>
                </c:pt>
                <c:pt idx="1">
                  <c:v>9.0010310452588662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(351)</c:v>
                </c:pt>
                <c:pt idx="1">
                  <c:v>Royal Berkshire Hospital (351)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(351)</c:v>
                </c:pt>
                <c:pt idx="1">
                  <c:v>Royal Berkshire Hospital (351)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(351)</c:v>
                </c:pt>
                <c:pt idx="1">
                  <c:v>Royal Berkshire Hospital (351)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0.99897103790545216</c:v>
                </c:pt>
                <c:pt idx="1">
                  <c:v>0.99896895474113379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(299)</c:v>
                </c:pt>
                <c:pt idx="1">
                  <c:v>Royal Berkshire Hospital (299)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(299)</c:v>
                </c:pt>
                <c:pt idx="1">
                  <c:v>Royal Berkshire Hospital (299)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(299)</c:v>
                </c:pt>
                <c:pt idx="1">
                  <c:v>Royal Berkshire Hospital (299)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(299)</c:v>
                </c:pt>
                <c:pt idx="1">
                  <c:v>Royal Berkshire Hospital (299)</c:v>
                </c:pt>
              </c:strCache>
            </c:strRef>
          </c:cat>
          <c:val>
            <c:numRef>
              <c:f>Sheet1!$G$2:$G$3</c:f>
              <c:numCache>
                <c:formatCode>0.0;;</c:formatCode>
                <c:ptCount val="2"/>
                <c:pt idx="0">
                  <c:v>0</c:v>
                </c:pt>
                <c:pt idx="1">
                  <c:v>6.9809140017260551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(299)</c:v>
                </c:pt>
                <c:pt idx="1">
                  <c:v>Royal Berkshire Hospital (299)</c:v>
                </c:pt>
              </c:strCache>
            </c:strRef>
          </c:cat>
          <c:val>
            <c:numRef>
              <c:f>Sheet1!$H$2:$H$3</c:f>
              <c:numCache>
                <c:formatCode>0.0;;</c:formatCode>
                <c:ptCount val="2"/>
                <c:pt idx="0">
                  <c:v>6.9808657794837634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(299)</c:v>
                </c:pt>
                <c:pt idx="1">
                  <c:v>Royal Berkshire Hospital (299)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(299)</c:v>
                </c:pt>
                <c:pt idx="1">
                  <c:v>Royal Berkshire Hospital (299)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3.0191342205162366</c:v>
                </c:pt>
                <c:pt idx="1">
                  <c:v>3.0190859982739449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(354)</c:v>
                </c:pt>
                <c:pt idx="1">
                  <c:v>Royal Berkshire Hospital (354)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(354)</c:v>
                </c:pt>
                <c:pt idx="1">
                  <c:v>Royal Berkshire Hospital (354)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(354)</c:v>
                </c:pt>
                <c:pt idx="1">
                  <c:v>Royal Berkshire Hospital (354)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(354)</c:v>
                </c:pt>
                <c:pt idx="1">
                  <c:v>Royal Berkshire Hospital (354)</c:v>
                </c:pt>
              </c:strCache>
            </c:strRef>
          </c:cat>
          <c:val>
            <c:numRef>
              <c:f>Sheet1!$G$2:$G$3</c:f>
              <c:numCache>
                <c:formatCode>0.0;;</c:formatCode>
                <c:ptCount val="2"/>
                <c:pt idx="0">
                  <c:v>4.710556816910878</c:v>
                </c:pt>
                <c:pt idx="1">
                  <c:v>4.7105729060948081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(354)</c:v>
                </c:pt>
                <c:pt idx="1">
                  <c:v>Royal Berkshire Hospital (354)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(354)</c:v>
                </c:pt>
                <c:pt idx="1">
                  <c:v>Royal Berkshire Hospital (354)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(354)</c:v>
                </c:pt>
                <c:pt idx="1">
                  <c:v>Royal Berkshire Hospital (354)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5.289443183089122</c:v>
                </c:pt>
                <c:pt idx="1">
                  <c:v>5.2894270939051919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Berkshire Hospital (427)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Berkshire Hospital (427)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Berkshire Hospital (427)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Berkshire Hospital (427)</c:v>
                </c:pt>
              </c:strCache>
            </c:strRef>
          </c:cat>
          <c:val>
            <c:numRef>
              <c:f>Sheet1!$G$2:$G$3</c:f>
              <c:numCache>
                <c:formatCode>0.0;;</c:formatCode>
                <c:ptCount val="2"/>
                <c:pt idx="0">
                  <c:v>7.130382620944971</c:v>
                </c:pt>
                <c:pt idx="1">
                  <c:v>7.1304105707716534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Berkshire Hospital (427)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Berkshire Hospital (427)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Berkshire Hospital (427)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2.869617379055029</c:v>
                </c:pt>
                <c:pt idx="1">
                  <c:v>2.8695894292283466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Royal Berkshire Hospital (420)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Royal Berkshire Hospital (420)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Royal Berkshire Hospital (420)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Royal Berkshire Hospital (420)</c:v>
                </c:pt>
              </c:strCache>
            </c:strRef>
          </c:cat>
          <c:val>
            <c:numRef>
              <c:f>Sheet1!$G$2:$G$3</c:f>
              <c:numCache>
                <c:formatCode>0.0;;</c:formatCode>
                <c:ptCount val="2"/>
                <c:pt idx="0">
                  <c:v>8.2122749456940856</c:v>
                </c:pt>
                <c:pt idx="1">
                  <c:v>8.2123005496855832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Royal Berkshire Hospital (420)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Royal Berkshire Hospital (420)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Royal Berkshire Hospital (420)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1.7877250543059144</c:v>
                </c:pt>
                <c:pt idx="1">
                  <c:v>1.7876994503144168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Royal Berkshire Hospital (245)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Royal Berkshire Hospital (245)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Royal Berkshire Hospital (245)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Royal Berkshire Hospital (245)</c:v>
                </c:pt>
              </c:strCache>
            </c:strRef>
          </c:cat>
          <c:val>
            <c:numRef>
              <c:f>Sheet1!$G$2:$G$3</c:f>
              <c:numCache>
                <c:formatCode>0.0;;</c:formatCode>
                <c:ptCount val="2"/>
                <c:pt idx="0">
                  <c:v>7.8730796092516817</c:v>
                </c:pt>
                <c:pt idx="1">
                  <c:v>7.8731019500301551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Royal Berkshire Hospital (245)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Royal Berkshire Hospital (245)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Royal Berkshire Hospital (245)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2.1269203907483183</c:v>
                </c:pt>
                <c:pt idx="1">
                  <c:v>2.1268980499698449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Royal Berkshire Hospital (264)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Royal Berkshire Hospital (264)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Royal Berkshire Hospital (264)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Royal Berkshire Hospital (264)</c:v>
                </c:pt>
              </c:strCache>
            </c:strRef>
          </c:cat>
          <c:val>
            <c:numRef>
              <c:f>Sheet1!$G$2:$G$3</c:f>
              <c:numCache>
                <c:formatCode>0.0;;</c:formatCode>
                <c:ptCount val="2"/>
                <c:pt idx="0">
                  <c:v>6.4216796949880006</c:v>
                </c:pt>
                <c:pt idx="1">
                  <c:v>6.4216914116423878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Royal Berkshire Hospital (264)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Royal Berkshire Hospital (264)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Royal Berkshire Hospital (264)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3.5783203050119994</c:v>
                </c:pt>
                <c:pt idx="1">
                  <c:v>3.5783085883576122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Sheet1!$G$2:$G$3</c:f>
              <c:numCache>
                <c:formatCode>0.0;;</c:formatCode>
                <c:ptCount val="2"/>
                <c:pt idx="0">
                  <c:v>9.1980083715113174</c:v>
                </c:pt>
                <c:pt idx="1">
                  <c:v>9.1980180888530008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Berkshire Hospital (459)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0.80199162848868255</c:v>
                </c:pt>
                <c:pt idx="1">
                  <c:v>0.80198191114699924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Royal Berkshire Hospital (455)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Royal Berkshire Hospital (455)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Royal Berkshire Hospital (455)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Royal Berkshire Hospital (455)</c:v>
                </c:pt>
              </c:strCache>
            </c:strRef>
          </c:cat>
          <c:val>
            <c:numRef>
              <c:f>Sheet1!$G$2:$G$3</c:f>
              <c:numCache>
                <c:formatCode>0.0;;</c:formatCode>
                <c:ptCount val="2"/>
                <c:pt idx="0">
                  <c:v>9.2851301632459364</c:v>
                </c:pt>
                <c:pt idx="1">
                  <c:v>9.2851417083074992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Royal Berkshire Hospital (455)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Royal Berkshire Hospital (455)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Royal Berkshire Hospital (455)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0.71486983675406357</c:v>
                </c:pt>
                <c:pt idx="1">
                  <c:v>0.71485829169250081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Royal Berkshire Hospital (458)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Royal Berkshire Hospital (458)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Royal Berkshire Hospital (458)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Royal Berkshire Hospital (458)</c:v>
                </c:pt>
              </c:strCache>
            </c:strRef>
          </c:cat>
          <c:val>
            <c:numRef>
              <c:f>Sheet1!$G$2:$G$3</c:f>
              <c:numCache>
                <c:formatCode>0.0;;</c:formatCode>
                <c:ptCount val="2"/>
                <c:pt idx="0">
                  <c:v>8.3171519822868731</c:v>
                </c:pt>
                <c:pt idx="1">
                  <c:v>8.317164018689958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Royal Berkshire Hospital (458)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Royal Berkshire Hospital (458)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Royal Berkshire Hospital (458)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1.6828480177131269</c:v>
                </c:pt>
                <c:pt idx="1">
                  <c:v>1.682835981310042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7.5399270838504417</c:v>
                </c:pt>
                <c:pt idx="1">
                  <c:v>6.6566772691925147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8.2284680575053972</c:v>
                </c:pt>
                <c:pt idx="1">
                  <c:v>7.3824417034305112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7.318161003772258</c:v>
                </c:pt>
                <c:pt idx="1">
                  <c:v>6.9785188160693608</c:v>
                </c:pt>
                <c:pt idx="2">
                  <c:v>6.6369622703647009</c:v>
                </c:pt>
                <c:pt idx="3">
                  <c:v>6.86964626661839</c:v>
                </c:pt>
                <c:pt idx="4">
                  <c:v>7.3781105462952024</c:v>
                </c:pt>
                <c:pt idx="5">
                  <c:v>7.2919268405097686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6.2122801022316194</c:v>
                </c:pt>
                <c:pt idx="1">
                  <c:v>6.4674737291375948</c:v>
                </c:pt>
                <c:pt idx="2">
                  <c:v>6.7372564644572384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8.0817416997384051</c:v>
                </c:pt>
                <c:pt idx="1">
                  <c:v>8.4585579436046459</c:v>
                </c:pt>
                <c:pt idx="2">
                  <c:v>8.3955187405818901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8.2613774967624209</c:v>
                </c:pt>
                <c:pt idx="1">
                  <c:v>8.438322170748938</c:v>
                </c:pt>
                <c:pt idx="2">
                  <c:v>8.3451659034872367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9.2575795408177211</c:v>
                </c:pt>
                <c:pt idx="1">
                  <c:v>9.1371154379925006</c:v>
                </c:pt>
                <c:pt idx="2">
                  <c:v>8.9633466784392226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3.902272455775563</c:v>
                </c:pt>
                <c:pt idx="1">
                  <c:v>3.8127189923451632</c:v>
                </c:pt>
                <c:pt idx="2">
                  <c:v>4.0249858702815429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9.174474199181029</c:v>
                </c:pt>
                <c:pt idx="1">
                  <c:v>9.1251444780014968</c:v>
                </c:pt>
                <c:pt idx="2">
                  <c:v>8.9133251109362757</c:v>
                </c:pt>
                <c:pt idx="3">
                  <c:v>9.0765569839429006</c:v>
                </c:pt>
                <c:pt idx="4">
                  <c:v>9.0541440359299621</c:v>
                </c:pt>
                <c:pt idx="5">
                  <c:v>9.0997178759307999</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8.5159293568365477</c:v>
                </c:pt>
                <c:pt idx="1">
                  <c:v>8.168337359428385</c:v>
                </c:pt>
                <c:pt idx="2">
                  <c:v>8.1491026240369173</c:v>
                </c:pt>
                <c:pt idx="3">
                  <c:v>8.2420913366639734</c:v>
                </c:pt>
                <c:pt idx="4">
                  <c:v>8.4544506029391986</c:v>
                </c:pt>
                <c:pt idx="5">
                  <c:v>8.4662561406054451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8.0372608850092231</c:v>
                </c:pt>
                <c:pt idx="1">
                  <c:v>7.7898706008759033</c:v>
                </c:pt>
                <c:pt idx="2">
                  <c:v>7.4943696765855323</c:v>
                </c:pt>
                <c:pt idx="3">
                  <c:v>7.7047710129409852</c:v>
                </c:pt>
                <c:pt idx="4">
                  <c:v>8.154180198341507</c:v>
                </c:pt>
                <c:pt idx="5">
                  <c:v>8.0724736950010954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8.2245436231225924</c:v>
                </c:pt>
                <c:pt idx="1">
                  <c:v>7.9642604408798441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6.7866034330988763</c:v>
                </c:pt>
                <c:pt idx="1">
                  <c:v>6.547242102797683</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9.4528186327189374</c:v>
                </c:pt>
                <c:pt idx="1">
                  <c:v>9.4508260191835962</c:v>
                </c:pt>
                <c:pt idx="2">
                  <c:v>9.3228579063298476</c:v>
                </c:pt>
                <c:pt idx="3">
                  <c:v>9.6129667190837029</c:v>
                </c:pt>
                <c:pt idx="4">
                  <c:v>9.571397363678555</c:v>
                </c:pt>
                <c:pt idx="5">
                  <c:v>9.4797573288244887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8.7780410126797772</c:v>
                </c:pt>
                <c:pt idx="1">
                  <c:v>8.8092225022844239</c:v>
                </c:pt>
                <c:pt idx="2">
                  <c:v>8.6075891790710717</c:v>
                </c:pt>
                <c:pt idx="3">
                  <c:v>8.8777966144300162</c:v>
                </c:pt>
                <c:pt idx="4">
                  <c:v>9.060711367216717</c:v>
                </c:pt>
                <c:pt idx="5">
                  <c:v>8.8502647973035398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9.1978372246881719</c:v>
                </c:pt>
                <c:pt idx="1">
                  <c:v>9.1367454147385505</c:v>
                </c:pt>
                <c:pt idx="2">
                  <c:v>9.0469783996156412</c:v>
                </c:pt>
                <c:pt idx="3">
                  <c:v>9.2431128923739418</c:v>
                </c:pt>
                <c:pt idx="4">
                  <c:v>9.2018512689661343</c:v>
                </c:pt>
                <c:pt idx="5">
                  <c:v>9.2076135204808232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8.6190699558277952</c:v>
                </c:pt>
                <c:pt idx="1">
                  <c:v>8.5889329105523409</c:v>
                </c:pt>
                <c:pt idx="2">
                  <c:v>8.6848854256871828</c:v>
                </c:pt>
                <c:pt idx="3">
                  <c:v>8.9232010348987174</c:v>
                </c:pt>
                <c:pt idx="4">
                  <c:v>8.8390238041019131</c:v>
                </c:pt>
                <c:pt idx="5">
                  <c:v>9.0080658913414204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8.9164914514317761</c:v>
                </c:pt>
                <c:pt idx="1">
                  <c:v>8.4836333922469116</c:v>
                </c:pt>
                <c:pt idx="2">
                  <c:v>8.4891563101216203</c:v>
                </c:pt>
                <c:pt idx="3">
                  <c:v>8.7502445785898075</c:v>
                </c:pt>
                <c:pt idx="4">
                  <c:v>8.7326552691561261</c:v>
                </c:pt>
                <c:pt idx="5">
                  <c:v>8.7823607617421242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9.1702184454325018</c:v>
                </c:pt>
                <c:pt idx="1">
                  <c:v>8.9377593370478046</c:v>
                </c:pt>
                <c:pt idx="2">
                  <c:v>8.9140317147576571</c:v>
                </c:pt>
                <c:pt idx="3">
                  <c:v>8.9959776943887757</c:v>
                </c:pt>
                <c:pt idx="4">
                  <c:v>9.1115870987883802</c:v>
                </c:pt>
                <c:pt idx="5">
                  <c:v>9.0295562846372572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8.7150506903932126</c:v>
                </c:pt>
                <c:pt idx="1">
                  <c:v>8.5945330064415195</c:v>
                </c:pt>
                <c:pt idx="2">
                  <c:v>8.6770235523939085</c:v>
                </c:pt>
                <c:pt idx="3">
                  <c:v>8.9057142054684082</c:v>
                </c:pt>
                <c:pt idx="4">
                  <c:v>8.8288806973152365</c:v>
                </c:pt>
                <c:pt idx="5">
                  <c:v>8.8267727330208139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8.2887809801312464</c:v>
                </c:pt>
                <c:pt idx="1">
                  <c:v>7.7412168268508346</c:v>
                </c:pt>
                <c:pt idx="2">
                  <c:v>7.4906374998934062</c:v>
                </c:pt>
                <c:pt idx="3">
                  <c:v>7.9088896588295254</c:v>
                </c:pt>
                <c:pt idx="4">
                  <c:v>8.1515443784853847</c:v>
                </c:pt>
                <c:pt idx="5">
                  <c:v>8.2310970618856913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8.067394942098236</c:v>
                </c:pt>
                <c:pt idx="1">
                  <c:v>7.8624440905882453</c:v>
                </c:pt>
                <c:pt idx="2">
                  <c:v>7.9387455079453471</c:v>
                </c:pt>
                <c:pt idx="3">
                  <c:v>8.0164863378730775</c:v>
                </c:pt>
                <c:pt idx="4">
                  <c:v>7.9483430550112049</c:v>
                </c:pt>
                <c:pt idx="5">
                  <c:v>7.7710487582107692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7.2935056303566954</c:v>
                </c:pt>
                <c:pt idx="1">
                  <c:v>6.9372759901284056</c:v>
                </c:pt>
                <c:pt idx="2">
                  <c:v>7.0242125163335496</c:v>
                </c:pt>
                <c:pt idx="3">
                  <c:v>7.3916997763124579</c:v>
                </c:pt>
                <c:pt idx="4">
                  <c:v>7.2494667052611144</c:v>
                </c:pt>
                <c:pt idx="5">
                  <c:v>7.2147345601095783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8.9029063146080851</c:v>
                </c:pt>
                <c:pt idx="1">
                  <c:v>8.7401609002660887</c:v>
                </c:pt>
                <c:pt idx="2">
                  <c:v>8.9053791182989102</c:v>
                </c:pt>
                <c:pt idx="3">
                  <c:v>8.8572301136365965</c:v>
                </c:pt>
                <c:pt idx="4">
                  <c:v>9.1108613078748135</c:v>
                </c:pt>
                <c:pt idx="5">
                  <c:v>8.9969935637623095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7.9415201852623376</c:v>
                </c:pt>
                <c:pt idx="1">
                  <c:v>7.5367302964798331</c:v>
                </c:pt>
                <c:pt idx="2">
                  <c:v>7.5903021974229814</c:v>
                </c:pt>
                <c:pt idx="3">
                  <c:v>7.7498483550010393</c:v>
                </c:pt>
                <c:pt idx="4">
                  <c:v>8.1528820727808569</c:v>
                </c:pt>
                <c:pt idx="5">
                  <c:v>8.0384762504266742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9.3927114685473718</c:v>
                </c:pt>
                <c:pt idx="1">
                  <c:v>9.3506951794585973</c:v>
                </c:pt>
                <c:pt idx="2">
                  <c:v>9.5930706223242144</c:v>
                </c:pt>
                <c:pt idx="3">
                  <c:v>9.4951766761503062</c:v>
                </c:pt>
                <c:pt idx="4">
                  <c:v>9.6400143972865191</c:v>
                </c:pt>
                <c:pt idx="5">
                  <c:v>9.5585369214089138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9.0145771839985347</c:v>
                </c:pt>
                <c:pt idx="1">
                  <c:v>8.9328751645363607</c:v>
                </c:pt>
                <c:pt idx="2">
                  <c:v>8.8395526859547982</c:v>
                </c:pt>
                <c:pt idx="3">
                  <c:v>9.0487812325877588</c:v>
                </c:pt>
                <c:pt idx="4">
                  <c:v>8.9232014812034528</c:v>
                </c:pt>
                <c:pt idx="5">
                  <c:v>8.9507844299045658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8.3429763740533467</c:v>
                </c:pt>
                <c:pt idx="1">
                  <c:v>8.2096201687415054</c:v>
                </c:pt>
                <c:pt idx="2">
                  <c:v>8.0477307376023521</c:v>
                </c:pt>
                <c:pt idx="3">
                  <c:v>8.4695213653243631</c:v>
                </c:pt>
                <c:pt idx="4">
                  <c:v>8.47472023358233</c:v>
                </c:pt>
                <c:pt idx="5">
                  <c:v>8.3591424582650689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6.1437823440701793</c:v>
                </c:pt>
                <c:pt idx="1">
                  <c:v>4.6201392467403846</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6.9406158159294549</c:v>
                </c:pt>
                <c:pt idx="1">
                  <c:v>5.5709053115407059</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7.0343025006294431</c:v>
                </c:pt>
                <c:pt idx="1">
                  <c:v>6.6733982202864208</c:v>
                </c:pt>
                <c:pt idx="2">
                  <c:v>6.8563525546173096</c:v>
                </c:pt>
                <c:pt idx="3">
                  <c:v>6.9762241392910198</c:v>
                </c:pt>
                <c:pt idx="4">
                  <c:v>6.9462970040987049</c:v>
                </c:pt>
                <c:pt idx="5">
                  <c:v>6.8859120864516461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8.3883341715428514</c:v>
                </c:pt>
                <c:pt idx="1">
                  <c:v>8.5988219836040134</c:v>
                </c:pt>
                <c:pt idx="2">
                  <c:v>7.4988238038779143</c:v>
                </c:pt>
                <c:pt idx="3">
                  <c:v>8.452908279369673</c:v>
                </c:pt>
                <c:pt idx="4">
                  <c:v>8.8649822072001285</c:v>
                </c:pt>
                <c:pt idx="5">
                  <c:v>8.3560110376129177</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7.6011053172030438</c:v>
                </c:pt>
                <c:pt idx="1">
                  <c:v>7.2480881256573459</c:v>
                </c:pt>
                <c:pt idx="2">
                  <c:v>6.6779914214491924</c:v>
                </c:pt>
                <c:pt idx="3">
                  <c:v>7.1898698863601247</c:v>
                </c:pt>
                <c:pt idx="4">
                  <c:v>7.0465483932674946</c:v>
                </c:pt>
                <c:pt idx="5">
                  <c:v>7.0822250492049594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7.7742356834289952</c:v>
                </c:pt>
                <c:pt idx="1">
                  <c:v>8.2814220633927587</c:v>
                </c:pt>
                <c:pt idx="2">
                  <c:v>7.9754398384471754</c:v>
                </c:pt>
                <c:pt idx="3">
                  <c:v>7.9185555547703084</c:v>
                </c:pt>
                <c:pt idx="4">
                  <c:v>8.3898763776121204</c:v>
                </c:pt>
                <c:pt idx="5">
                  <c:v>8.2231305023356835</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8.930354039281676</c:v>
                </c:pt>
                <c:pt idx="1">
                  <c:v>8.6503183556058882</c:v>
                </c:pt>
                <c:pt idx="2">
                  <c:v>9.0926683868201117</c:v>
                </c:pt>
                <c:pt idx="3">
                  <c:v>9.0647165542230752</c:v>
                </c:pt>
                <c:pt idx="4">
                  <c:v>9.0010289620945478</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4.6767330948995864</c:v>
                </c:pt>
                <c:pt idx="1">
                  <c:v>4.4301125140319764</c:v>
                </c:pt>
                <c:pt idx="2">
                  <c:v>4.6509396313079252</c:v>
                </c:pt>
                <c:pt idx="3">
                  <c:v>4.5222953557930632</c:v>
                </c:pt>
                <c:pt idx="4">
                  <c:v>4.8769711688357464</c:v>
                </c:pt>
                <c:pt idx="5">
                  <c:v>4.710556816910878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6.8904589474520694</c:v>
                </c:pt>
                <c:pt idx="1">
                  <c:v>6.5043314608837806</c:v>
                </c:pt>
                <c:pt idx="2">
                  <c:v>6.4943667864665962</c:v>
                </c:pt>
                <c:pt idx="3">
                  <c:v>6.9912094017651043</c:v>
                </c:pt>
                <c:pt idx="4">
                  <c:v>7.0989810280702006</c:v>
                </c:pt>
                <c:pt idx="5">
                  <c:v>7.130382620944971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8.2951794970944395</c:v>
                </c:pt>
                <c:pt idx="1">
                  <c:v>8.1588074609162344</c:v>
                </c:pt>
                <c:pt idx="2">
                  <c:v>7.3370282926776138</c:v>
                </c:pt>
                <c:pt idx="3">
                  <c:v>7.6431667033919446</c:v>
                </c:pt>
                <c:pt idx="4">
                  <c:v>8.0019414903296209</c:v>
                </c:pt>
                <c:pt idx="5">
                  <c:v>8.2122749456940856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8.2082586746624706</c:v>
                </c:pt>
                <c:pt idx="1">
                  <c:v>8.4483556086014673</c:v>
                </c:pt>
                <c:pt idx="2">
                  <c:v>8.1443665327781201</c:v>
                </c:pt>
                <c:pt idx="3">
                  <c:v>7.9806777483293603</c:v>
                </c:pt>
                <c:pt idx="4">
                  <c:v>8.6212418218117772</c:v>
                </c:pt>
                <c:pt idx="5">
                  <c:v>7.8730796092516817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6.6490492134829644</c:v>
                </c:pt>
                <c:pt idx="1">
                  <c:v>6.4216796949880006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9.3409789707859456</c:v>
                </c:pt>
                <c:pt idx="1">
                  <c:v>9.2362688366415995</c:v>
                </c:pt>
                <c:pt idx="2">
                  <c:v>9.1980083715113174</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9.2757415308096665</c:v>
                </c:pt>
                <c:pt idx="1">
                  <c:v>9.171011784227602</c:v>
                </c:pt>
                <c:pt idx="2">
                  <c:v>9.0570069474347275</c:v>
                </c:pt>
                <c:pt idx="3">
                  <c:v>9.4487279495472851</c:v>
                </c:pt>
                <c:pt idx="4">
                  <c:v>9.3662016257535452</c:v>
                </c:pt>
                <c:pt idx="5">
                  <c:v>9.2851301632459364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8.41504343066903</c:v>
                </c:pt>
                <c:pt idx="1">
                  <c:v>8.2347969454624828</c:v>
                </c:pt>
                <c:pt idx="2">
                  <c:v>8.0064028679104382</c:v>
                </c:pt>
                <c:pt idx="3">
                  <c:v>8.5204449344102429</c:v>
                </c:pt>
                <c:pt idx="4">
                  <c:v>8.4398099403701181</c:v>
                </c:pt>
                <c:pt idx="5">
                  <c:v>8.3171519822868731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46569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RHW | Royal Berkshire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46569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RHW | Royal Berkshire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RHW | Royal Berkshire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Royal Berkshire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3978893652"/>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774835892"/>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83%</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469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80%</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41%</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20%</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396334049"/>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939705577"/>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282384116"/>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37437993"/>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1030788332"/>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433139047"/>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815387891"/>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486610042"/>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5 Nurses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q20. In your opinion, were there enough nurses on duty to care for you in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477780590"/>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Royal Berkshire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Royal Berkshire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469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Language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Family / carers given information to care for patient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Nurses:</a:t>
            </a:r>
            <a:r>
              <a:rPr lang="en-GB" sz="1250">
                <a:solidFill>
                  <a:prstClr val="black"/>
                </a:solidFill>
                <a:latin typeface="Arial"/>
              </a:rPr>
              <a:t> </a:t>
            </a:r>
            <a:r>
              <a:rPr lang="en-GB" sz="1250" b="0">
                <a:solidFill>
                  <a:prstClr val="black"/>
                </a:solidFill>
                <a:latin typeface="Arial"/>
              </a:rPr>
              <a:t>Patients feeling there were enough nurses on duty to care for them</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telling patients who to contact if worried about condition/treatment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virtual wards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lang="en-GB" sz="1250">
                <a:solidFill>
                  <a:prstClr val="black"/>
                </a:solidFill>
                <a:latin typeface="Arial"/>
              </a:rPr>
              <a:t> </a:t>
            </a:r>
            <a:r>
              <a:rPr lang="en-GB" sz="1250" b="0">
                <a:solidFill>
                  <a:prstClr val="black"/>
                </a:solidFill>
                <a:latin typeface="Arial"/>
              </a:rPr>
              <a:t>Length of time on waiting list before hospital admission</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a waiting list: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Quality of information given while on waiting list</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22277690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6144704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759469213"/>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406168107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62855964"/>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530435260"/>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229082134"/>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428463282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26702422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3936392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259542568"/>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51427134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985532748"/>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012296839"/>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900298054"/>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596099728"/>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032021985"/>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2603258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265586435"/>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84669622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65617444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6158590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023668821"/>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95695851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840829051"/>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017007196"/>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314507734"/>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870027416"/>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406803175"/>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71007373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71073653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4792651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355940323"/>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14344072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980197471"/>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524607755"/>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910367329"/>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62811065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23739711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4337676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636056382"/>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16612303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716141048"/>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23288208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766285402"/>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80576653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0556636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70864691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0767361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795636282"/>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53018904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526419620"/>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107097475"/>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972151897"/>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531859312"/>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91242585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02361818"/>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920069433"/>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814418934"/>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014543649"/>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60504030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0888557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829077725"/>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9589246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808423171"/>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333405604"/>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419091501"/>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992025857"/>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51805213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710538023"/>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4863487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698521143"/>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99273708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9311663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68403701"/>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5.1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0103748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800910907"/>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8772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4153717781"/>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112961971"/>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40974334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6473479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436938954"/>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08716700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409193096"/>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268147757"/>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140605903"/>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50092997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778635007"/>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314421306"/>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56969397"/>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5234072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710862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394442782"/>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418393711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4062443425"/>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845213930"/>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2241837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544764002"/>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84903501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0490953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76867964"/>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08720446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748715669"/>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47271754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81890462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5689371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114781338"/>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420177332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22674324"/>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42675486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53815784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638227681"/>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5550206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39547991"/>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2219570516"/>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50715315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08099483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428454146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17353888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4050738792"/>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8524544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8543888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5589808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792248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7204459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11883638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23562014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19641522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254923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46087721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6820525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51015396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39392104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58791355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5174313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426881337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4085221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8245407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2030077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42152780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4873729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67932254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26144301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2406809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5513452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53743241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2022195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6335638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81476965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1384487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98225481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7156187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17964678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19327329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70766908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309340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4616671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68538763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90468093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9926748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411549532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3303111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15024223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4314316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406021126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82608295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57612084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5429950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60396097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152</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4233822032"/>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72097469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17120938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47884569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443</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37128706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50865499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42885322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548885921"/>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4949521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08431866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9877426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426910263"/>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5526982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5065221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489671267"/>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634873787"/>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6689871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99204537"/>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49810510"/>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16901131"/>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945984136"/>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178996338"/>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76065713"/>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099799289"/>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2480465"/>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78067994"/>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983201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3708643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70848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439</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36767727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832407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7115263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2755689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9721055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7682235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440</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2303626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798295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1548917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649860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460</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9310384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605215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0657781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5751293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8773095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5659669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4204671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0253943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3276589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8083922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5494558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0082752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4477797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21036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7704959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2852320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255366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481652275"/>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498167284"/>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9574994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4799117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156137741"/>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503370219"/>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2965442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422486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73784374"/>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277031750"/>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4537901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568201925"/>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65212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75172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9322042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08691863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376706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9086521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7481434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8429080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5989322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427213029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895953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35633118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70088639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54661937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177424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0306913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24009839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Q20. In your opinion, were there enough nurses on duty to care for you in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Q38. Before you left the hospital, were your family or carers given the information they needed to care for you at home?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2271463785"/>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Q31. Were you given enough information about the care and treatment you would receive while on a virtual ward?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3215204888"/>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16361</Words>
  <Application>Microsoft Office PowerPoint</Application>
  <PresentationFormat>Widescreen</PresentationFormat>
  <Paragraphs>2133</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Royal Berkshire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2026-09-02T17:00:12Z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